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8" r:id="rId4"/>
    <p:sldId id="266" r:id="rId5"/>
    <p:sldId id="267" r:id="rId6"/>
    <p:sldId id="274" r:id="rId7"/>
    <p:sldId id="279" r:id="rId8"/>
    <p:sldId id="280" r:id="rId9"/>
    <p:sldId id="275" r:id="rId10"/>
    <p:sldId id="278" r:id="rId11"/>
    <p:sldId id="276" r:id="rId12"/>
    <p:sldId id="277" r:id="rId13"/>
    <p:sldId id="268" r:id="rId14"/>
    <p:sldId id="269" r:id="rId15"/>
    <p:sldId id="281" r:id="rId16"/>
    <p:sldId id="282" r:id="rId17"/>
    <p:sldId id="283" r:id="rId18"/>
    <p:sldId id="284" r:id="rId19"/>
    <p:sldId id="285" r:id="rId20"/>
    <p:sldId id="270" r:id="rId21"/>
    <p:sldId id="286" r:id="rId22"/>
    <p:sldId id="287" r:id="rId23"/>
    <p:sldId id="288" r:id="rId24"/>
    <p:sldId id="272" r:id="rId25"/>
    <p:sldId id="289" r:id="rId26"/>
    <p:sldId id="290" r:id="rId27"/>
    <p:sldId id="273" r:id="rId28"/>
  </p:sldIdLst>
  <p:sldSz cx="18288000" cy="10287000"/>
  <p:notesSz cx="6858000" cy="9144000"/>
  <p:embeddedFontLst>
    <p:embeddedFont>
      <p:font typeface="Exo 2 Medium Bold" panose="020B0604020202020204" charset="-52"/>
      <p:regular r:id="rId30"/>
    </p:embeddedFont>
    <p:embeddedFont>
      <p:font typeface="Exo 2 Medium" panose="020B0604020202020204" charset="-5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err="1" smtClean="0">
                <a:solidFill>
                  <a:srgbClr val="FF4647"/>
                </a:solidFill>
                <a:latin typeface="Exo 2 Medium Bold"/>
              </a:rPr>
              <a:t>Танграм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82" y="2982657"/>
            <a:ext cx="4399191" cy="6380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918" y="3477554"/>
            <a:ext cx="2935244" cy="42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5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28" y="3295694"/>
            <a:ext cx="3746224" cy="63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2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28" y="3295694"/>
            <a:ext cx="3746224" cy="63436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3582005"/>
            <a:ext cx="2971800" cy="50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Попробуйте придумать свою фигурку, используя все семь частей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на рисунке.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8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3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7391400" y="3847508"/>
            <a:ext cx="7250430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голубой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6615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7391400" y="3847508"/>
            <a:ext cx="725043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голубой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Розовый, синий и желтый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632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7391400" y="3847508"/>
            <a:ext cx="92049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голубой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Розовый, синий и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Зеленый, розовый, синий, бирюзовый, желтый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1291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7391400" y="3847508"/>
            <a:ext cx="920496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голубой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Розовый, синий и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Зеленый, розовый, синий, бирюзовый,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Оранжевый, розовый, синий, зеленый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449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Можно ли составить треугольник, используя только две части </a:t>
            </a:r>
            <a:r>
              <a:rPr lang="ru-RU" sz="2400" spc="240" dirty="0" err="1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? Три части? Четыре части? Пять частей? </a:t>
            </a: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en-US" sz="2400" b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7391400" y="3847508"/>
            <a:ext cx="9204960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голубой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Розовый, синий и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Зеленый, розовый, синий, бирюзовый,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Оранжевый, розовый, синий, зеленый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073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9658" y="2244045"/>
            <a:ext cx="16573499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50"/>
              </a:lnSpc>
              <a:spcBef>
                <a:spcPct val="0"/>
              </a:spcBef>
            </a:pPr>
            <a:r>
              <a:rPr lang="ru-RU" sz="15000" dirty="0" smtClean="0">
                <a:solidFill>
                  <a:srgbClr val="FF4647"/>
                </a:solidFill>
                <a:latin typeface="Exo 2 Medium Bold"/>
              </a:rPr>
              <a:t>Что </a:t>
            </a:r>
            <a:r>
              <a:rPr lang="ru-RU" sz="15000" dirty="0">
                <a:solidFill>
                  <a:srgbClr val="FF4647"/>
                </a:solidFill>
                <a:latin typeface="Exo 2 Medium Bold"/>
              </a:rPr>
              <a:t>э</a:t>
            </a:r>
            <a:r>
              <a:rPr lang="ru-RU" sz="15000" dirty="0" smtClean="0">
                <a:solidFill>
                  <a:srgbClr val="FF4647"/>
                </a:solidFill>
                <a:latin typeface="Exo 2 Medium Bold"/>
              </a:rPr>
              <a:t>то такое?</a:t>
            </a:r>
            <a:endParaRPr lang="en-US" sz="15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85157" y="4470237"/>
            <a:ext cx="1623060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ru-RU" sz="3600" spc="432" dirty="0" err="1" smtClean="0">
                <a:solidFill>
                  <a:srgbClr val="383838"/>
                </a:solidFill>
                <a:latin typeface="Exo 2 Medium"/>
              </a:rPr>
              <a:t>Танграм</a:t>
            </a:r>
            <a:r>
              <a:rPr lang="ru-RU" sz="3600" spc="432" dirty="0" smtClean="0">
                <a:solidFill>
                  <a:srgbClr val="383838"/>
                </a:solidFill>
                <a:latin typeface="Exo 2 Medium"/>
              </a:rPr>
              <a:t> – головоломка, состоящая из семи фигур, которые нужно сложить в другую фигуру.</a:t>
            </a:r>
            <a:endParaRPr lang="en-US" sz="3600" spc="432" dirty="0">
              <a:solidFill>
                <a:srgbClr val="383838"/>
              </a:solidFill>
              <a:latin typeface="Exo 2 Medium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026" name="Picture 2" descr="Тангра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168730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Танграм “Кошки” | mamadelkimamadelk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7" y="6553020"/>
            <a:ext cx="48768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Можно ли составить квадрат, используя только две части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 Три части? Четыре части?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450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Можно ли составить квадрат, используя только две части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 Три части? Четыре части?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6934200" y="3867607"/>
            <a:ext cx="8557260" cy="359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синий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9693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Можно ли составить квадрат, используя только две части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 Три части? Четыре части?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6934200" y="3867607"/>
            <a:ext cx="855726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синий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Зеленый, синий, желтый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2270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Можно ли составить квадрат, используя только две части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 Три части? Четыре части?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6934200" y="3867607"/>
            <a:ext cx="85572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 и синий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Зеленый, синий,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Оранжевый, розовый, синий, желтый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0993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каких различных частей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можно составить прямоугольник? Какие ещё выпуклые многоугольники можно составить?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каких различных частей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можно составить прямоугольник? Какие ещё выпуклые многоугольники можно составить?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6019800" y="3853194"/>
            <a:ext cx="1123130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Розовый, синий и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Оранжевый, зеленый, синий, желтый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Синий, желтый и бирюзовый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4272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каких различных частей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можно составить прямоугольник? Какие ещё выпуклые многоугольники можно составить?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/>
          <p:cNvSpPr txBox="1"/>
          <p:nvPr/>
        </p:nvSpPr>
        <p:spPr>
          <a:xfrm>
            <a:off x="6019800" y="3853194"/>
            <a:ext cx="11231304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5-угольник: зеленый, бирюзовый, синий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6-угольник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: зеленый, бирюзовый,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синий</a:t>
            </a:r>
            <a:r>
              <a:rPr lang="ru-RU" sz="2400" spc="240" smtClean="0">
                <a:solidFill>
                  <a:srgbClr val="383838"/>
                </a:solidFill>
                <a:latin typeface="Exo 2 Medium"/>
              </a:rPr>
              <a:t>, желтый</a:t>
            </a:r>
            <a:endParaRPr lang="ru-RU" sz="2400" spc="24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67840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Сложите треугольник, используя четыре части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танграма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Один большой треугольник, два маленьких треугольника и квадрат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Один большой треугольник, два маленьких треугольника и параллелограмм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Один большой треугольник, один средний треугольник и два маленьких треугольника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349802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8" name="Picture 2" descr="Тангра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6" y="3878784"/>
            <a:ext cx="3810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3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2050" name="Picture 2" descr="https://dl.airtable.com/.attachments/ab9aaa46254fa232bcedfe8a306e9894/edaafe09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76700"/>
            <a:ext cx="879157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22" y="2443130"/>
            <a:ext cx="6928649" cy="73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124200" cy="3124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033" y="2424339"/>
            <a:ext cx="6928649" cy="734856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387" y="3273507"/>
            <a:ext cx="5333628" cy="56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41109"/>
            <a:ext cx="5105400" cy="56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41109"/>
            <a:ext cx="5105400" cy="56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41109"/>
            <a:ext cx="5105400" cy="56603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206" y="3924300"/>
            <a:ext cx="3156127" cy="34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Используя все семь частей головоломки на рисунке А, составьте фигурки, изображенные на рисунке Б.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24300"/>
            <a:ext cx="3810330" cy="38103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82" y="2982657"/>
            <a:ext cx="4399191" cy="63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662</Words>
  <Application>Microsoft Office PowerPoint</Application>
  <PresentationFormat>Произвольный</PresentationFormat>
  <Paragraphs>81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Exo 2 Medium Bold</vt:lpstr>
      <vt:lpstr>Arial</vt:lpstr>
      <vt:lpstr>Exo 2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9</cp:revision>
  <dcterms:created xsi:type="dcterms:W3CDTF">2006-08-16T00:00:00Z</dcterms:created>
  <dcterms:modified xsi:type="dcterms:W3CDTF">2021-10-11T15:53:22Z</dcterms:modified>
  <dc:identifier>DAD6Q3u_Waw</dc:identifier>
</cp:coreProperties>
</file>